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2"/>
  </p:notesMasterIdLst>
  <p:handoutMasterIdLst>
    <p:handoutMasterId r:id="rId13"/>
  </p:handoutMasterIdLst>
  <p:sldIdLst>
    <p:sldId id="317" r:id="rId5"/>
    <p:sldId id="315" r:id="rId6"/>
    <p:sldId id="316" r:id="rId7"/>
    <p:sldId id="318" r:id="rId8"/>
    <p:sldId id="319" r:id="rId9"/>
    <p:sldId id="321" r:id="rId10"/>
    <p:sldId id="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88" autoAdjust="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ma Ovbude" userId="251ff429-f228-465a-b862-b9aa2004fc45" providerId="ADAL" clId="{7169C79B-36DE-4909-AEAA-E54532034012}"/>
    <pc:docChg chg="modSld">
      <pc:chgData name="Aima Ovbude" userId="251ff429-f228-465a-b862-b9aa2004fc45" providerId="ADAL" clId="{7169C79B-36DE-4909-AEAA-E54532034012}" dt="2024-11-23T04:19:50.010" v="6" actId="207"/>
      <pc:docMkLst>
        <pc:docMk/>
      </pc:docMkLst>
      <pc:sldChg chg="modSp mod">
        <pc:chgData name="Aima Ovbude" userId="251ff429-f228-465a-b862-b9aa2004fc45" providerId="ADAL" clId="{7169C79B-36DE-4909-AEAA-E54532034012}" dt="2024-11-23T04:19:24.553" v="4" actId="207"/>
        <pc:sldMkLst>
          <pc:docMk/>
          <pc:sldMk cId="542059410" sldId="315"/>
        </pc:sldMkLst>
        <pc:spChg chg="mod">
          <ac:chgData name="Aima Ovbude" userId="251ff429-f228-465a-b862-b9aa2004fc45" providerId="ADAL" clId="{7169C79B-36DE-4909-AEAA-E54532034012}" dt="2024-11-23T04:19:24.553" v="4" actId="207"/>
          <ac:spMkLst>
            <pc:docMk/>
            <pc:sldMk cId="542059410" sldId="315"/>
            <ac:spMk id="3" creationId="{3474D05E-8A36-8D9F-519E-DB514A69D886}"/>
          </ac:spMkLst>
        </pc:spChg>
      </pc:sldChg>
      <pc:sldChg chg="modSp mod">
        <pc:chgData name="Aima Ovbude" userId="251ff429-f228-465a-b862-b9aa2004fc45" providerId="ADAL" clId="{7169C79B-36DE-4909-AEAA-E54532034012}" dt="2024-11-23T04:19:50.010" v="6" actId="207"/>
        <pc:sldMkLst>
          <pc:docMk/>
          <pc:sldMk cId="4293742996" sldId="316"/>
        </pc:sldMkLst>
        <pc:spChg chg="mod">
          <ac:chgData name="Aima Ovbude" userId="251ff429-f228-465a-b862-b9aa2004fc45" providerId="ADAL" clId="{7169C79B-36DE-4909-AEAA-E54532034012}" dt="2024-11-23T04:19:50.010" v="6" actId="207"/>
          <ac:spMkLst>
            <pc:docMk/>
            <pc:sldMk cId="4293742996" sldId="316"/>
            <ac:spMk id="2" creationId="{6A36FD5F-786B-1974-5F47-94CA02CFA6E5}"/>
          </ac:spMkLst>
        </pc:spChg>
      </pc:sldChg>
      <pc:sldChg chg="modSp mod">
        <pc:chgData name="Aima Ovbude" userId="251ff429-f228-465a-b862-b9aa2004fc45" providerId="ADAL" clId="{7169C79B-36DE-4909-AEAA-E54532034012}" dt="2024-11-23T04:19:11.714" v="3" actId="1076"/>
        <pc:sldMkLst>
          <pc:docMk/>
          <pc:sldMk cId="56176599" sldId="317"/>
        </pc:sldMkLst>
        <pc:spChg chg="mod">
          <ac:chgData name="Aima Ovbude" userId="251ff429-f228-465a-b862-b9aa2004fc45" providerId="ADAL" clId="{7169C79B-36DE-4909-AEAA-E54532034012}" dt="2024-11-23T04:19:11.714" v="3" actId="1076"/>
          <ac:spMkLst>
            <pc:docMk/>
            <pc:sldMk cId="56176599" sldId="317"/>
            <ac:spMk id="3" creationId="{1340D3A8-3A45-9D33-A176-4EC10BEFF7F9}"/>
          </ac:spMkLst>
        </pc:spChg>
        <pc:spChg chg="mod">
          <ac:chgData name="Aima Ovbude" userId="251ff429-f228-465a-b862-b9aa2004fc45" providerId="ADAL" clId="{7169C79B-36DE-4909-AEAA-E54532034012}" dt="2024-11-23T04:18:55.263" v="1" actId="207"/>
          <ac:spMkLst>
            <pc:docMk/>
            <pc:sldMk cId="56176599" sldId="317"/>
            <ac:spMk id="7" creationId="{ADD59383-E6CD-CF57-B9CF-5820B1CECE6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ide view of a white calendar">
            <a:extLst>
              <a:ext uri="{FF2B5EF4-FFF2-40B4-BE49-F238E27FC236}">
                <a16:creationId xmlns:a16="http://schemas.microsoft.com/office/drawing/2014/main" id="{676B9ED1-47B2-905A-F948-42C34D6A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992" y="0"/>
            <a:ext cx="12400992" cy="671740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728" y="8884"/>
            <a:ext cx="7920336" cy="268962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umble" panose="02000503000000020004" pitchFamily="2" charset="0"/>
              </a:rPr>
              <a:t>Only Planner </a:t>
            </a:r>
            <a:br>
              <a:rPr lang="en-US" sz="3200" dirty="0">
                <a:solidFill>
                  <a:srgbClr val="002060"/>
                </a:solidFill>
                <a:latin typeface="Lato" panose="020F0502020204030203" pitchFamily="34" charset="0"/>
              </a:rPr>
            </a:br>
            <a:br>
              <a:rPr lang="en-US" sz="3200" dirty="0">
                <a:solidFill>
                  <a:srgbClr val="002060"/>
                </a:solidFill>
                <a:latin typeface="Lucida Sans Typewriter" panose="020B0509030504030204" pitchFamily="49" charset="0"/>
              </a:rPr>
            </a:br>
            <a:r>
              <a:rPr lang="en-US" sz="2000" dirty="0">
                <a:solidFill>
                  <a:srgbClr val="002060"/>
                </a:solidFill>
                <a:latin typeface="Lucida Sans Typewriter" panose="020B0509030504030204" pitchFamily="49" charset="0"/>
              </a:rPr>
              <a:t>coded by Aima Ovbude</a:t>
            </a:r>
            <a:br>
              <a:rPr lang="en-US" sz="2000" dirty="0">
                <a:solidFill>
                  <a:srgbClr val="002060"/>
                </a:solidFill>
                <a:latin typeface="Lucida Sans Typewriter" panose="020B0509030504030204" pitchFamily="49" charset="0"/>
              </a:rPr>
            </a:br>
            <a:br>
              <a:rPr lang="en-US" sz="1800" dirty="0">
                <a:solidFill>
                  <a:srgbClr val="002060"/>
                </a:solidFill>
                <a:latin typeface="Lucida Sans Typewriter" panose="020B0509030504030204" pitchFamily="49" charset="0"/>
              </a:rPr>
            </a:br>
            <a:r>
              <a:rPr lang="en-US" sz="1800" dirty="0">
                <a:solidFill>
                  <a:srgbClr val="002060"/>
                </a:solidFill>
                <a:latin typeface="Lucida Sans Typewriter" panose="020B0509030504030204" pitchFamily="49" charset="0"/>
              </a:rPr>
              <a:t>https://github.com/ksu-is/OnlyPlanner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40D3A8-3A45-9D33-A176-4EC10BEFF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5194" y="3781030"/>
            <a:ext cx="6633980" cy="4018893"/>
          </a:xfrm>
        </p:spPr>
        <p:txBody>
          <a:bodyPr/>
          <a:lstStyle/>
          <a:p>
            <a:endParaRPr lang="en-US" dirty="0"/>
          </a:p>
          <a:p>
            <a:endParaRPr lang="en-US" dirty="0">
              <a:latin typeface="Lucida Sans Typewriter" panose="020B0509030504030204" pitchFamily="49" charset="0"/>
            </a:endParaRPr>
          </a:p>
          <a:p>
            <a:pPr algn="l"/>
            <a:r>
              <a:rPr lang="en-US" b="1" i="0" dirty="0">
                <a:solidFill>
                  <a:srgbClr val="002060"/>
                </a:solidFill>
                <a:effectLst/>
                <a:latin typeface="Lucida Sans Typewriter" panose="020B0509030504030204" pitchFamily="49" charset="0"/>
              </a:rPr>
              <a:t>Only Planner will help people of various backgrounds organize their tasks according to urgency and importance levels. This way of organizing tasks is per the Eisen Hower matrix.</a:t>
            </a:r>
            <a:endParaRPr lang="en-US" b="1" dirty="0">
              <a:solidFill>
                <a:srgbClr val="002060"/>
              </a:solidFill>
              <a:latin typeface="Lucida Sans Typewriter" panose="020B0509030504030204" pitchFamily="49" charset="0"/>
            </a:endParaRPr>
          </a:p>
        </p:txBody>
      </p:sp>
      <p:pic>
        <p:nvPicPr>
          <p:cNvPr id="12" name="Content Placeholder 11" descr="White calendar with a blue pen on top">
            <a:extLst>
              <a:ext uri="{FF2B5EF4-FFF2-40B4-BE49-F238E27FC236}">
                <a16:creationId xmlns:a16="http://schemas.microsoft.com/office/drawing/2014/main" id="{22994BCD-89AD-1E63-33AA-58CECDFA58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14526600" y="5643800"/>
            <a:ext cx="1153388" cy="768925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ONLY PLANNER CODE &amp; features</a:t>
            </a:r>
          </a:p>
        </p:txBody>
      </p:sp>
      <p:pic>
        <p:nvPicPr>
          <p:cNvPr id="6" name="Picture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27C0AD-1F36-1BDC-2489-1FD19AB5C1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792" r="22792"/>
          <a:stretch>
            <a:fillRect/>
          </a:stretch>
        </p:blipFill>
        <p:spPr>
          <a:xfrm>
            <a:off x="7010400" y="0"/>
            <a:ext cx="5181600" cy="5849472"/>
          </a:xfr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/>
          <a:lstStyle/>
          <a:p>
            <a:endParaRPr lang="en-US" noProof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D48E3D-8FA3-8AB3-D7AF-8AA23FC02E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02310" y="2018120"/>
            <a:ext cx="6751489" cy="37471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{D5D3A0ED-868F-489E-AB9D-14AA380BC048}tf22318419_win32</Template>
  <TotalTime>33</TotalTime>
  <Words>70</Words>
  <Application>Microsoft Office PowerPoint</Application>
  <PresentationFormat>Widescreen</PresentationFormat>
  <Paragraphs>18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Jumble</vt:lpstr>
      <vt:lpstr>Lato</vt:lpstr>
      <vt:lpstr>Lucida Sans Typewriter</vt:lpstr>
      <vt:lpstr>Tenorite</vt:lpstr>
      <vt:lpstr>Custom</vt:lpstr>
      <vt:lpstr>Only Planner   coded by Aima Ovbude  https://github.com/ksu-is/OnlyPlanner</vt:lpstr>
      <vt:lpstr>Reference Code</vt:lpstr>
      <vt:lpstr>ONLY PLANNER CODE &amp; features</vt:lpstr>
      <vt:lpstr>PowerPoint Presentation</vt:lpstr>
      <vt:lpstr>Product benefits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Aima Ovbude</dc:creator>
  <cp:lastModifiedBy>Aima Ovbude</cp:lastModifiedBy>
  <cp:revision>2</cp:revision>
  <dcterms:created xsi:type="dcterms:W3CDTF">2024-11-23T03:42:19Z</dcterms:created>
  <dcterms:modified xsi:type="dcterms:W3CDTF">2024-11-23T04:19:53Z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